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f2f1416b3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f2f1416b3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73a7d5f2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73a7d5f2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base: 84s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jax: 0.7s</a:t>
            </a:r>
            <a:br>
              <a:rPr lang="ko"/>
            </a:br>
            <a:r>
              <a:rPr lang="ko"/>
              <a:t>122times faster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73a7d5f2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773a7d5f2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exp: 지수 함수, P1~P5가 0인 경우 이전 수식과 동일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73a7d5f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73a7d5f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exp: 지수 함수, P1~P5가 0인 경우 이전 수식과 동일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73a7d5f2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73a7d5f2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b30334f7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b30334f7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열 모델을 더 잘 예측할 수 있는 개선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-&gt; 로봇의 특성과 액추에이터의 특성을 고려, 이것저것 줬더니 열을 더 잘 예측하더라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- 열모델 예측시 학습하는 방법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73a7d5f2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73a7d5f2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2cbde8ea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2cbde8ea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2cbde8e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82cbde8e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5b28c1b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5b28c1b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b30334f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b30334f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b30334f7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b30334f7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b30334f7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b30334f7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b30334f7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b30334f7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exp: 지수 함수, P1~P5가 0인 경우 이전 수식과 동일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b30334f7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b30334f7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exp: 지수 함수, P1~P5가 0인 경우 이전 수식과 동일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b30334f7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b30334f7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b30334f7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b30334f7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150" y="0"/>
            <a:ext cx="9144000" cy="6015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76200">
              <a:srgbClr val="595959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447000"/>
            <a:ext cx="85206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b="1" lang="ko" sz="3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Weekly Report 2025-08-19</a:t>
            </a:r>
            <a:endParaRPr b="1" sz="5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2661775"/>
            <a:ext cx="85206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chemeClr val="dk1"/>
                </a:solidFill>
                <a:highlight>
                  <a:srgbClr val="FFFFFF"/>
                </a:highlight>
              </a:rPr>
              <a:t>Written on Aug 18, 2025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rgbClr val="000000"/>
                </a:solidFill>
                <a:highlight>
                  <a:srgbClr val="FFFFFF"/>
                </a:highlight>
              </a:rPr>
              <a:t>Presenter : </a:t>
            </a:r>
            <a:r>
              <a:rPr i="1" lang="ko" sz="2800">
                <a:highlight>
                  <a:srgbClr val="FFFFFF"/>
                </a:highlight>
              </a:rPr>
              <a:t>EunwooSong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highlight>
                  <a:srgbClr val="FFFFFF"/>
                </a:highlight>
              </a:rPr>
              <a:t>song200348@gmail.com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361375" y="1408050"/>
            <a:ext cx="830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3"/>
          <p:cNvCxnSpPr/>
          <p:nvPr/>
        </p:nvCxnSpPr>
        <p:spPr>
          <a:xfrm>
            <a:off x="361375" y="2430100"/>
            <a:ext cx="830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6079075" y="2452175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4A86E8"/>
                </a:solidFill>
              </a:rPr>
              <a:t>ToddlerBot Simulation</a:t>
            </a:r>
            <a:endParaRPr i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heat2torque module - jax </a:t>
            </a:r>
            <a:r>
              <a:rPr b="1" lang="ko" sz="2000"/>
              <a:t>코드 속도 비교</a:t>
            </a:r>
            <a:endParaRPr b="1" sz="2000"/>
          </a:p>
        </p:txBody>
      </p:sp>
      <p:sp>
        <p:nvSpPr>
          <p:cNvPr id="148" name="Google Shape;148;p22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52" name="Google Shape;152;p22" title="획득 포인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550" y="1245050"/>
            <a:ext cx="5619987" cy="347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heat2torque module - jax (8sec)</a:t>
            </a:r>
            <a:endParaRPr b="1" sz="2000"/>
          </a:p>
        </p:txBody>
      </p:sp>
      <p:sp>
        <p:nvSpPr>
          <p:cNvPr id="158" name="Google Shape;158;p23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62" name="Google Shape;162;p23" title="test_tjx_en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200" y="1300025"/>
            <a:ext cx="6140652" cy="34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heat2torque module - jax (1200sec)</a:t>
            </a:r>
            <a:endParaRPr b="1" sz="2000"/>
          </a:p>
        </p:txBody>
      </p:sp>
      <p:sp>
        <p:nvSpPr>
          <p:cNvPr id="168" name="Google Shape;168;p2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72" name="Google Shape;172;p24" title="test_tjx_env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475" y="1300025"/>
            <a:ext cx="6140652" cy="34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235500" y="2135675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D0D0D"/>
                </a:solidFill>
                <a:highlight>
                  <a:srgbClr val="FFFFFF"/>
                </a:highlight>
              </a:rPr>
              <a:t>mjx_env 통합</a:t>
            </a:r>
            <a:endParaRPr b="1" sz="2000"/>
          </a:p>
        </p:txBody>
      </p:sp>
      <p:sp>
        <p:nvSpPr>
          <p:cNvPr id="178" name="Google Shape;178;p25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목표</a:t>
            </a:r>
            <a:endParaRPr b="1" sz="2000"/>
          </a:p>
        </p:txBody>
      </p:sp>
      <p:sp>
        <p:nvSpPr>
          <p:cNvPr id="187" name="Google Shape;187;p2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388" y="1300025"/>
            <a:ext cx="7108270" cy="343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Done</a:t>
            </a:r>
            <a:endParaRPr b="1" sz="2000"/>
          </a:p>
        </p:txBody>
      </p:sp>
      <p:sp>
        <p:nvSpPr>
          <p:cNvPr id="197" name="Google Shape;197;p2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brax.base.State에 heat 상태 정의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jax는 미리 _pyTree가 정의되어야 함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pipeline_init에 heat 추가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pipeline_step에 heat 추가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thermal recode 외부로 꺼내기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visualize에 State 값을 받도록 수정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jax 충돌 해결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Result</a:t>
            </a:r>
            <a:endParaRPr b="1" sz="2000"/>
          </a:p>
        </p:txBody>
      </p:sp>
      <p:sp>
        <p:nvSpPr>
          <p:cNvPr id="207" name="Google Shape;207;p28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11" name="Google Shape;211;p28" title="제목 없는 비디오 - Clipchamp로 제작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525" y="1451500"/>
            <a:ext cx="2286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Trouble</a:t>
            </a:r>
            <a:endParaRPr b="1" sz="2000"/>
          </a:p>
        </p:txBody>
      </p:sp>
      <p:sp>
        <p:nvSpPr>
          <p:cNvPr id="217" name="Google Shape;217;p29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rabi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JAX 충돌 오류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rabi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shape 오류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rabi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시간이 너무 오래 소요됨 (30step/26m)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Index</a:t>
            </a:r>
            <a:endParaRPr b="1" i="1" sz="2500"/>
          </a:p>
        </p:txBody>
      </p:sp>
      <p:sp>
        <p:nvSpPr>
          <p:cNvPr id="68" name="Google Shape;68;p1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Done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jax 가속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mjx_env 통합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35500" y="2135675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D0D0D"/>
                </a:solidFill>
                <a:highlight>
                  <a:srgbClr val="FFFFFF"/>
                </a:highlight>
              </a:rPr>
              <a:t>heat2torque module</a:t>
            </a:r>
            <a:endParaRPr b="1" sz="2000"/>
          </a:p>
        </p:txBody>
      </p:sp>
      <p:sp>
        <p:nvSpPr>
          <p:cNvPr id="78" name="Google Shape;78;p15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heat2torque module</a:t>
            </a:r>
            <a:endParaRPr b="1" sz="2000"/>
          </a:p>
        </p:txBody>
      </p:sp>
      <p:sp>
        <p:nvSpPr>
          <p:cNvPr id="87" name="Google Shape;87;p1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온도에 따른 토크 제한을 시뮬레이션 하기 위한 모듈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이전 논문에서 소개된 2차 열 모델을 토크에 맞게 수정한 후 코드 작성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TODO</a:t>
            </a: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: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MJXEnv와 통합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실측 값 기반으로 상수 구축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heat2torque module - structure</a:t>
            </a:r>
            <a:endParaRPr b="1" sz="2000"/>
          </a:p>
        </p:txBody>
      </p:sp>
      <p:sp>
        <p:nvSpPr>
          <p:cNvPr id="97" name="Google Shape;97;p1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actuator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base: 액추에이터 구현체, 온도 계산 처리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sys: jax 코드로 가속화된 액추에이터 코드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config: 기본 상수 값 정의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envs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base: 여러 액추에이터를 관리하는 Env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tjx_env: jax 코드로 가속화된 Env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mjx_env: toddlerbot.locomotion.mjx_env을 상속받아 tjx_env 이식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walk_env: heat2torque.envs.mjx_env를 상속받는 walk env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utils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기타 필요 함수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heat2torque module - sample code</a:t>
            </a:r>
            <a:endParaRPr b="1" sz="2000"/>
          </a:p>
        </p:txBody>
      </p:sp>
      <p:sp>
        <p:nvSpPr>
          <p:cNvPr id="107" name="Google Shape;107;p18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025" y="2276363"/>
            <a:ext cx="4234074" cy="14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225" y="1281650"/>
            <a:ext cx="3845241" cy="34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heat2torque module - results</a:t>
            </a:r>
            <a:endParaRPr b="1" sz="2000"/>
          </a:p>
        </p:txBody>
      </p:sp>
      <p:sp>
        <p:nvSpPr>
          <p:cNvPr id="118" name="Google Shape;118;p19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22" name="Google Shape;122;p19" title="al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375" y="1220675"/>
            <a:ext cx="5802051" cy="356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heat2torque module - results</a:t>
            </a:r>
            <a:endParaRPr b="1" sz="2000"/>
          </a:p>
        </p:txBody>
      </p:sp>
      <p:sp>
        <p:nvSpPr>
          <p:cNvPr id="128" name="Google Shape;128;p20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32" name="Google Shape;132;p20" title="test_mask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980" y="1184075"/>
            <a:ext cx="6510039" cy="36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heat2torque module - results</a:t>
            </a:r>
            <a:endParaRPr b="1" sz="2000"/>
          </a:p>
        </p:txBody>
      </p:sp>
      <p:sp>
        <p:nvSpPr>
          <p:cNvPr id="138" name="Google Shape;138;p21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42" name="Google Shape;142;p21" title="test_mas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475" y="1300025"/>
            <a:ext cx="6140652" cy="34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